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59" r:id="rId6"/>
    <p:sldId id="262" r:id="rId7"/>
    <p:sldId id="261" r:id="rId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9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44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83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6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80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50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79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39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1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02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206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55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5" name="Rectangle 1048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9E82DB-B24D-06F0-D56E-40DB02914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r>
              <a:rPr lang="da-DK" dirty="0"/>
              <a:t>Stereo Visual </a:t>
            </a:r>
            <a:r>
              <a:rPr lang="da-DK" dirty="0" err="1"/>
              <a:t>Odometry</a:t>
            </a:r>
            <a:endParaRPr lang="da-DK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5CA554D3-9BA3-B15C-3315-85245F333C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3096297"/>
            <a:ext cx="5040785" cy="1724029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da-DK" dirty="0"/>
              <a:t>- Camera parameters</a:t>
            </a:r>
          </a:p>
          <a:p>
            <a:pPr>
              <a:lnSpc>
                <a:spcPct val="150000"/>
              </a:lnSpc>
            </a:pPr>
            <a:r>
              <a:rPr lang="da-DK" dirty="0"/>
              <a:t>- Stereo matching and </a:t>
            </a:r>
            <a:r>
              <a:rPr lang="da-DK" dirty="0" err="1"/>
              <a:t>depth</a:t>
            </a:r>
            <a:r>
              <a:rPr lang="da-DK" dirty="0"/>
              <a:t> </a:t>
            </a:r>
            <a:r>
              <a:rPr lang="da-DK" dirty="0" err="1"/>
              <a:t>estimation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- Feature </a:t>
            </a:r>
            <a:r>
              <a:rPr lang="da-DK" dirty="0" err="1"/>
              <a:t>detection</a:t>
            </a:r>
            <a:endParaRPr lang="da-DK" dirty="0"/>
          </a:p>
        </p:txBody>
      </p:sp>
      <p:sp>
        <p:nvSpPr>
          <p:cNvPr id="1056" name="Rectangle 105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0C0916-EF4E-AA45-0E14-410A2DF2B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2168" y="3096297"/>
            <a:ext cx="5040780" cy="294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7" name="Rectangle 1052">
            <a:extLst>
              <a:ext uri="{FF2B5EF4-FFF2-40B4-BE49-F238E27FC236}">
                <a16:creationId xmlns:a16="http://schemas.microsoft.com/office/drawing/2014/main" id="{D7F30350-89E1-48BF-9F61-291AB9776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04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7E2B4B-7939-2083-FC9B-455ACA180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673608"/>
            <a:ext cx="9753890" cy="4870457"/>
          </a:xfrm>
        </p:spPr>
        <p:txBody>
          <a:bodyPr/>
          <a:lstStyle/>
          <a:p>
            <a:r>
              <a:rPr lang="da-DK" dirty="0" err="1"/>
              <a:t>Adjusted</a:t>
            </a:r>
            <a:r>
              <a:rPr lang="da-DK" dirty="0"/>
              <a:t> camera parameters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2FFCF7FD-70FF-7A5A-FFF5-BC6F249FA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133600"/>
            <a:ext cx="5578130" cy="4183596"/>
          </a:xfr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FCBB4BB2-ABE7-9208-349A-73161FC8C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71" y="2133599"/>
            <a:ext cx="5578130" cy="418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03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1DA0A7-C303-5703-DA95-F16094656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70" y="592328"/>
            <a:ext cx="5021182" cy="4870457"/>
          </a:xfrm>
        </p:spPr>
        <p:txBody>
          <a:bodyPr/>
          <a:lstStyle/>
          <a:p>
            <a:r>
              <a:rPr lang="da-DK" dirty="0"/>
              <a:t>Ground </a:t>
            </a:r>
            <a:r>
              <a:rPr lang="da-DK" dirty="0" err="1"/>
              <a:t>truth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AD1EDA4-766E-56D5-ECD0-E04FE0105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A7BE3D5-C45A-E269-A72C-29F7F0830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86" y="1802656"/>
            <a:ext cx="10249427" cy="42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31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F16C95-69BD-379B-3FB0-9B002FF7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030" y="527535"/>
            <a:ext cx="5021182" cy="4870457"/>
          </a:xfrm>
        </p:spPr>
        <p:txBody>
          <a:bodyPr/>
          <a:lstStyle/>
          <a:p>
            <a:r>
              <a:rPr lang="da-DK" dirty="0" err="1"/>
              <a:t>Result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4972CF7-BE19-6351-B70D-05603E96D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27082E1-66C2-0727-DC8F-B9D7F5589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2" y="1307971"/>
            <a:ext cx="12110072" cy="4845299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09F26C74-8067-B3FE-991A-74A93BC06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388" y="6144126"/>
            <a:ext cx="3321221" cy="45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5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0D8BC-9923-689A-8DE8-C4CB9A385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90" y="565341"/>
            <a:ext cx="8412770" cy="4870457"/>
          </a:xfrm>
        </p:spPr>
        <p:txBody>
          <a:bodyPr/>
          <a:lstStyle/>
          <a:p>
            <a:r>
              <a:rPr lang="da-DK" dirty="0"/>
              <a:t>Harris Corner </a:t>
            </a:r>
            <a:r>
              <a:rPr lang="da-DK" dirty="0" err="1"/>
              <a:t>Detection</a:t>
            </a:r>
            <a:r>
              <a:rPr lang="da-DK" dirty="0"/>
              <a:t> </a:t>
            </a:r>
          </a:p>
        </p:txBody>
      </p:sp>
      <p:pic>
        <p:nvPicPr>
          <p:cNvPr id="4" name="398775483_6377877302316216_5130694204038012329_n">
            <a:hlinkClick r:id="" action="ppaction://media"/>
            <a:extLst>
              <a:ext uri="{FF2B5EF4-FFF2-40B4-BE49-F238E27FC236}">
                <a16:creationId xmlns:a16="http://schemas.microsoft.com/office/drawing/2014/main" id="{BAD93CD4-A751-BE2A-DAA0-004F960CD9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1495" y="1422202"/>
            <a:ext cx="10709010" cy="5308798"/>
          </a:xfrm>
        </p:spPr>
      </p:pic>
    </p:spTree>
    <p:extLst>
      <p:ext uri="{BB962C8B-B14F-4D97-AF65-F5344CB8AC3E}">
        <p14:creationId xmlns:p14="http://schemas.microsoft.com/office/powerpoint/2010/main" val="75117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BE9C11-83D3-E61C-F0C1-A8EE58EB8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984530" cy="4870457"/>
          </a:xfrm>
        </p:spPr>
        <p:txBody>
          <a:bodyPr/>
          <a:lstStyle/>
          <a:p>
            <a:r>
              <a:rPr lang="da-DK" dirty="0"/>
              <a:t>Feature Tracking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2E28A27-A198-F88C-D2AE-2E682F0A5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09667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245AD-A3A7-958D-858B-ACCD229BE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821970" cy="4870457"/>
          </a:xfrm>
        </p:spPr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to do </a:t>
            </a:r>
            <a:r>
              <a:rPr lang="da-DK" dirty="0" err="1"/>
              <a:t>now</a:t>
            </a:r>
            <a:r>
              <a:rPr lang="da-DK" dirty="0"/>
              <a:t>?</a:t>
            </a:r>
          </a:p>
        </p:txBody>
      </p:sp>
      <p:sp>
        <p:nvSpPr>
          <p:cNvPr id="4" name="Undertitel 2">
            <a:extLst>
              <a:ext uri="{FF2B5EF4-FFF2-40B4-BE49-F238E27FC236}">
                <a16:creationId xmlns:a16="http://schemas.microsoft.com/office/drawing/2014/main" id="{5612C543-6105-A91E-0DAF-137E5EDD6413}"/>
              </a:ext>
            </a:extLst>
          </p:cNvPr>
          <p:cNvSpPr txBox="1">
            <a:spLocks/>
          </p:cNvSpPr>
          <p:nvPr/>
        </p:nvSpPr>
        <p:spPr>
          <a:xfrm>
            <a:off x="517870" y="2364777"/>
            <a:ext cx="8189250" cy="29184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a-DK" dirty="0"/>
              <a:t>- Motion </a:t>
            </a:r>
            <a:r>
              <a:rPr lang="da-DK" dirty="0" err="1"/>
              <a:t>estimation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- </a:t>
            </a:r>
            <a:r>
              <a:rPr lang="da-DK" dirty="0" err="1"/>
              <a:t>Processsing</a:t>
            </a:r>
            <a:r>
              <a:rPr lang="da-DK" dirty="0"/>
              <a:t> time </a:t>
            </a:r>
            <a:r>
              <a:rPr lang="da-DK" dirty="0" err="1"/>
              <a:t>consideration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- </a:t>
            </a:r>
            <a:r>
              <a:rPr lang="da-DK" dirty="0" err="1"/>
              <a:t>Improve</a:t>
            </a:r>
            <a:r>
              <a:rPr lang="da-DK" dirty="0"/>
              <a:t> stereo matching &gt; </a:t>
            </a:r>
            <a:r>
              <a:rPr lang="da-DK" dirty="0" err="1"/>
              <a:t>rectify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 the point of </a:t>
            </a:r>
            <a:r>
              <a:rPr lang="da-DK" dirty="0" err="1"/>
              <a:t>interest</a:t>
            </a:r>
            <a:endParaRPr lang="da-DK" dirty="0"/>
          </a:p>
          <a:p>
            <a:pPr>
              <a:lnSpc>
                <a:spcPct val="150000"/>
              </a:lnSpc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97939456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49</Words>
  <Application>Microsoft Office PowerPoint</Application>
  <PresentationFormat>Widescreen</PresentationFormat>
  <Paragraphs>13</Paragraphs>
  <Slides>7</Slides>
  <Notes>0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2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7</vt:i4>
      </vt:variant>
    </vt:vector>
  </HeadingPairs>
  <TitlesOfParts>
    <vt:vector size="10" baseType="lpstr">
      <vt:lpstr>Arial</vt:lpstr>
      <vt:lpstr>Bierstadt</vt:lpstr>
      <vt:lpstr>GestaltVTI</vt:lpstr>
      <vt:lpstr>Stereo Visual Odometry</vt:lpstr>
      <vt:lpstr>Adjusted camera parameters</vt:lpstr>
      <vt:lpstr>Ground truth</vt:lpstr>
      <vt:lpstr>Result</vt:lpstr>
      <vt:lpstr>Harris Corner Detection </vt:lpstr>
      <vt:lpstr>Feature Tracking</vt:lpstr>
      <vt:lpstr>What to do now?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Stero Visual Odometry</dc:title>
  <dc:creator>Martin Herwin Schaarup</dc:creator>
  <cp:lastModifiedBy>Martin Herwin Schaarup</cp:lastModifiedBy>
  <cp:revision>5</cp:revision>
  <dcterms:created xsi:type="dcterms:W3CDTF">2023-11-06T08:37:26Z</dcterms:created>
  <dcterms:modified xsi:type="dcterms:W3CDTF">2023-11-06T10:28:02Z</dcterms:modified>
</cp:coreProperties>
</file>